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601200" cy="12801600" type="A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DEF3F6"/>
    <a:srgbClr val="FCF566"/>
    <a:srgbClr val="F06671"/>
    <a:srgbClr val="A6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34" d="100"/>
          <a:sy n="34" d="100"/>
        </p:scale>
        <p:origin x="1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0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3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7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1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2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6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38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81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84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00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07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4FA1-3858-4CF9-8969-14F62310D8F2}" type="datetimeFigureOut">
              <a:rPr kumimoji="1" lang="ja-JP" altLang="en-US" smtClean="0"/>
              <a:t>2025/6/29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5688-836A-4CD7-A83C-AC62020A2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67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89638E4-5D63-8296-4138-6511D196B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1" b="99677" l="0" r="99286">
                        <a14:foregroundMark x1="95516" y1="13339" x2="74807" y2="12692"/>
                        <a14:foregroundMark x1="99286" y1="1415" x2="71779" y2="7518"/>
                        <a14:foregroundMark x1="98543" y1="77809" x2="66695" y2="97454"/>
                        <a14:foregroundMark x1="97829" y1="27526" x2="91517" y2="54608"/>
                        <a14:foregroundMark x1="91517" y1="54608" x2="91517" y2="54608"/>
                        <a14:foregroundMark x1="99143" y1="56063" x2="89117" y2="75546"/>
                        <a14:foregroundMark x1="89117" y1="75546" x2="89117" y2="75546"/>
                        <a14:foregroundMark x1="79891" y1="75707" x2="76864" y2="85853"/>
                        <a14:foregroundMark x1="97829" y1="75869" x2="94202" y2="96807"/>
                        <a14:foregroundMark x1="67324" y1="96968" x2="53385" y2="99717"/>
                        <a14:foregroundMark x1="53385" y1="99717" x2="53385" y2="99717"/>
                        <a14:foregroundMark x1="88746" y1="78456" x2="78206" y2="91350"/>
                        <a14:foregroundMark x1="96115" y1="96968" x2="76750" y2="99717"/>
                        <a14:foregroundMark x1="76750" y1="99717" x2="76750" y2="99717"/>
                        <a14:foregroundMark x1="91031" y1="16572" x2="87175" y2="45392"/>
                        <a14:foregroundMark x1="98058" y1="14147" x2="97344" y2="48302"/>
                        <a14:foregroundMark x1="89346" y1="16249" x2="87946" y2="22231"/>
                        <a14:foregroundMark x1="87946" y1="22231" x2="89232" y2="29628"/>
                        <a14:foregroundMark x1="89232" y1="29628" x2="89574" y2="29628"/>
                        <a14:foregroundMark x1="71437" y1="9458" x2="61982" y2="4163"/>
                        <a14:foregroundMark x1="94316" y1="57518" x2="90431" y2="75061"/>
                        <a14:foregroundMark x1="93231" y1="56871" x2="90203" y2="72150"/>
                        <a14:foregroundMark x1="91174" y1="60388" x2="91174" y2="60388"/>
                        <a14:foregroundMark x1="89574" y1="64915" x2="89574" y2="64915"/>
                        <a14:foregroundMark x1="90546" y1="62652" x2="90546" y2="62652"/>
                        <a14:foregroundMark x1="86432" y1="78133" x2="81948" y2="85530"/>
                        <a14:foregroundMark x1="81948" y1="85530" x2="81948" y2="85853"/>
                        <a14:foregroundMark x1="65981" y1="95554" x2="53499" y2="98100"/>
                        <a14:foregroundMark x1="53499" y1="98100" x2="53385" y2="99070"/>
                        <a14:foregroundMark x1="64896" y1="94584" x2="59155" y2="95311"/>
                        <a14:foregroundMark x1="59155" y1="95311" x2="54613" y2="97777"/>
                        <a14:foregroundMark x1="54613" y1="97777" x2="54613" y2="97777"/>
                        <a14:foregroundMark x1="61868" y1="94099" x2="61868" y2="94099"/>
                        <a14:foregroundMark x1="60411" y1="94099" x2="60411" y2="94099"/>
                        <a14:foregroundMark x1="59697" y1="95069" x2="58955" y2="95715"/>
                        <a14:foregroundMark x1="60040" y1="93775" x2="61982" y2="92482"/>
                        <a14:foregroundMark x1="59926" y1="95392" x2="60897" y2="93290"/>
                        <a14:foregroundMark x1="58840" y1="98262" x2="60411" y2="93937"/>
                        <a14:foregroundMark x1="62839" y1="3193" x2="60640" y2="1091"/>
                        <a14:foregroundMark x1="97686" y1="12692" x2="92831" y2="8933"/>
                        <a14:foregroundMark x1="92831" y1="8933" x2="69894" y2="5335"/>
                        <a14:foregroundMark x1="69894" y1="5335" x2="69237" y2="5618"/>
                        <a14:foregroundMark x1="84633" y1="1576" x2="65438" y2="3032"/>
                        <a14:foregroundMark x1="65438" y1="3032" x2="65267" y2="3355"/>
                        <a14:foregroundMark x1="32819" y1="2546" x2="8169" y2="10307"/>
                        <a14:foregroundMark x1="8169" y1="10307" x2="0" y2="18351"/>
                        <a14:foregroundMark x1="0" y1="18351" x2="0" y2="18351"/>
                        <a14:foregroundMark x1="44673" y1="5295" x2="19309" y2="2344"/>
                        <a14:foregroundMark x1="19309" y1="2344" x2="4742" y2="5780"/>
                        <a14:foregroundMark x1="4742" y1="5780" x2="3142" y2="7357"/>
                        <a14:foregroundMark x1="27849" y1="6548" x2="4227" y2="23808"/>
                        <a14:foregroundMark x1="4227" y1="23808" x2="371" y2="29466"/>
                        <a14:foregroundMark x1="371" y1="29466" x2="371" y2="30760"/>
                        <a14:foregroundMark x1="17681" y1="9620" x2="2371" y2="23323"/>
                        <a14:foregroundMark x1="2371" y1="23323" x2="2314" y2="24131"/>
                        <a14:foregroundMark x1="3513" y1="2546" x2="2171" y2="6265"/>
                        <a14:foregroundMark x1="7398" y1="26071" x2="1942" y2="35085"/>
                        <a14:foregroundMark x1="1942" y1="35085" x2="1942" y2="35247"/>
                        <a14:foregroundMark x1="38989" y1="95392" x2="5027" y2="95675"/>
                        <a14:foregroundMark x1="5027" y1="95675" x2="3142" y2="95069"/>
                        <a14:foregroundMark x1="17195" y1="91027" x2="9197" y2="78779"/>
                        <a14:foregroundMark x1="19737" y1="85691" x2="4227" y2="71989"/>
                        <a14:foregroundMark x1="42245" y1="96807" x2="31848" y2="95998"/>
                        <a14:foregroundMark x1="31848" y1="95998" x2="31848" y2="95998"/>
                        <a14:foregroundMark x1="40788" y1="92482" x2="35361" y2="93614"/>
                        <a14:foregroundMark x1="38989" y1="90703" x2="37761" y2="88440"/>
                        <a14:foregroundMark x1="36818" y1="84883" x2="37304" y2="90825"/>
                        <a14:foregroundMark x1="37304" y1="90825" x2="36818" y2="85530"/>
                        <a14:foregroundMark x1="36075" y1="90865" x2="37275" y2="88440"/>
                        <a14:foregroundMark x1="98429" y1="73444" x2="93573" y2="76192"/>
                        <a14:foregroundMark x1="97572" y1="87308" x2="96744" y2="97130"/>
                        <a14:foregroundMark x1="84976" y1="94584" x2="78949" y2="96645"/>
                        <a14:backgroundMark x1="14767" y1="24454" x2="14767" y2="24454"/>
                        <a14:backgroundMark x1="14767" y1="24131" x2="14653" y2="23646"/>
                        <a14:backgroundMark x1="13682" y1="24454" x2="14653" y2="22352"/>
                        <a14:backgroundMark x1="13568" y1="24454" x2="13910" y2="22191"/>
                        <a14:backgroundMark x1="12596" y1="24293" x2="15653" y2="21059"/>
                        <a14:backgroundMark x1="15653" y1="21059" x2="12968" y2="23484"/>
                        <a14:backgroundMark x1="12711" y1="25424" x2="15853" y2="21867"/>
                        <a14:backgroundMark x1="15853" y1="21867" x2="15853" y2="21867"/>
                        <a14:backgroundMark x1="13196" y1="25263" x2="13910" y2="25586"/>
                        <a14:backgroundMark x1="13196" y1="25263" x2="13796" y2="23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2814" y="1594013"/>
            <a:ext cx="12801603" cy="961597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95056A3-A728-E6B3-DC09-2C8F5B58F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25200" r="55954" b="64436"/>
          <a:stretch/>
        </p:blipFill>
        <p:spPr>
          <a:xfrm>
            <a:off x="5342145" y="4865561"/>
            <a:ext cx="4069257" cy="3707254"/>
          </a:xfrm>
          <a:prstGeom prst="rect">
            <a:avLst/>
          </a:prstGeom>
        </p:spPr>
      </p:pic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5720FE22-CB8F-B879-A3F9-5BCCD3B9D518}"/>
              </a:ext>
            </a:extLst>
          </p:cNvPr>
          <p:cNvGrpSpPr/>
          <p:nvPr/>
        </p:nvGrpSpPr>
        <p:grpSpPr>
          <a:xfrm>
            <a:off x="637122" y="735969"/>
            <a:ext cx="4707601" cy="4839252"/>
            <a:chOff x="-6632367" y="3978975"/>
            <a:chExt cx="4707601" cy="4839252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F22F0418-72C3-59D0-73AF-75AD148B8320}"/>
                </a:ext>
              </a:extLst>
            </p:cNvPr>
            <p:cNvSpPr/>
            <p:nvPr/>
          </p:nvSpPr>
          <p:spPr>
            <a:xfrm>
              <a:off x="-6533024" y="3978975"/>
              <a:ext cx="4417096" cy="42608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C6A83F3-3353-BB03-EBDD-589D76D20E62}"/>
                </a:ext>
              </a:extLst>
            </p:cNvPr>
            <p:cNvGrpSpPr/>
            <p:nvPr/>
          </p:nvGrpSpPr>
          <p:grpSpPr>
            <a:xfrm>
              <a:off x="-6632367" y="3983373"/>
              <a:ext cx="4707601" cy="4834854"/>
              <a:chOff x="1187374" y="1321111"/>
              <a:chExt cx="4707601" cy="4834854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CD786400-5B23-458D-13E7-C0BF3838C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84" t="4741" r="33365" b="50000"/>
              <a:stretch/>
            </p:blipFill>
            <p:spPr>
              <a:xfrm rot="21287800">
                <a:off x="1187374" y="1321111"/>
                <a:ext cx="4707601" cy="4834854"/>
              </a:xfrm>
              <a:prstGeom prst="rect">
                <a:avLst/>
              </a:prstGeom>
            </p:spPr>
          </p:pic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441442E7-D079-1DD8-960A-DF712ED58064}"/>
                  </a:ext>
                </a:extLst>
              </p:cNvPr>
              <p:cNvGrpSpPr/>
              <p:nvPr/>
            </p:nvGrpSpPr>
            <p:grpSpPr>
              <a:xfrm>
                <a:off x="1765253" y="1968527"/>
                <a:ext cx="3588457" cy="2946196"/>
                <a:chOff x="1058847" y="1553030"/>
                <a:chExt cx="3588457" cy="2946196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B7D0EA22-5C3F-02F0-0926-F6C99C8BB95B}"/>
                    </a:ext>
                  </a:extLst>
                </p:cNvPr>
                <p:cNvSpPr txBox="1"/>
                <p:nvPr/>
              </p:nvSpPr>
              <p:spPr>
                <a:xfrm rot="20940922">
                  <a:off x="1058847" y="1553030"/>
                  <a:ext cx="339602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4800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accent4"/>
                      </a:solidFill>
                      <a:latin typeface="アンニャントロマン" panose="02000600000000000000" pitchFamily="2" charset="-128"/>
                      <a:ea typeface="アンニャントロマン" panose="02000600000000000000" pitchFamily="2" charset="-128"/>
                    </a:rPr>
                    <a:t>ヒロロキッズ！</a:t>
                  </a:r>
                  <a:endParaRPr kumimoji="1" lang="en-US" altLang="ja-JP" sz="4800" dirty="0">
                    <a:ln w="28575">
                      <a:solidFill>
                        <a:schemeClr val="tx1"/>
                      </a:solidFill>
                    </a:ln>
                    <a:solidFill>
                      <a:schemeClr val="accent4"/>
                    </a:solidFill>
                    <a:latin typeface="アンニャントロマン" panose="02000600000000000000" pitchFamily="2" charset="-128"/>
                    <a:ea typeface="アンニャントロマン" panose="02000600000000000000" pitchFamily="2" charset="-128"/>
                  </a:endParaRPr>
                </a:p>
              </p:txBody>
            </p:sp>
            <p:grpSp>
              <p:nvGrpSpPr>
                <p:cNvPr id="4" name="グループ化 3">
                  <a:extLst>
                    <a:ext uri="{FF2B5EF4-FFF2-40B4-BE49-F238E27FC236}">
                      <a16:creationId xmlns:a16="http://schemas.microsoft.com/office/drawing/2014/main" id="{4030A979-39AC-4FC3-1393-95D7E5549A83}"/>
                    </a:ext>
                  </a:extLst>
                </p:cNvPr>
                <p:cNvGrpSpPr/>
                <p:nvPr/>
              </p:nvGrpSpPr>
              <p:grpSpPr>
                <a:xfrm>
                  <a:off x="1074766" y="2269075"/>
                  <a:ext cx="3572538" cy="2230151"/>
                  <a:chOff x="1270253" y="2283099"/>
                  <a:chExt cx="3572538" cy="2230151"/>
                </a:xfrm>
              </p:grpSpPr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128EE755-9CCA-B79F-0BFF-79EA56CF0D7B}"/>
                      </a:ext>
                    </a:extLst>
                  </p:cNvPr>
                  <p:cNvSpPr txBox="1"/>
                  <p:nvPr/>
                </p:nvSpPr>
                <p:spPr>
                  <a:xfrm rot="20747522">
                    <a:off x="1270253" y="2283099"/>
                    <a:ext cx="3396024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80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851レトロゴ" panose="02000609000000000000" pitchFamily="1" charset="-128"/>
                        <a:ea typeface="851レトロゴ" panose="02000609000000000000" pitchFamily="1" charset="-128"/>
                      </a:rPr>
                      <a:t>体育</a:t>
                    </a:r>
                    <a:endParaRPr kumimoji="1" lang="en-US" altLang="ja-JP" sz="8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accent4"/>
                      </a:solidFill>
                      <a:latin typeface="851レトロゴ" panose="02000609000000000000" pitchFamily="1" charset="-128"/>
                      <a:ea typeface="851レトロゴ" panose="02000609000000000000" pitchFamily="1" charset="-128"/>
                    </a:endParaRPr>
                  </a:p>
                </p:txBody>
              </p:sp>
              <p:sp>
                <p:nvSpPr>
                  <p:cNvPr id="2" name="テキスト ボックス 1">
                    <a:extLst>
                      <a:ext uri="{FF2B5EF4-FFF2-40B4-BE49-F238E27FC236}">
                        <a16:creationId xmlns:a16="http://schemas.microsoft.com/office/drawing/2014/main" id="{61122C2A-BE6F-9A4C-AC80-ABE4DD8A17CD}"/>
                      </a:ext>
                    </a:extLst>
                  </p:cNvPr>
                  <p:cNvSpPr txBox="1"/>
                  <p:nvPr/>
                </p:nvSpPr>
                <p:spPr>
                  <a:xfrm rot="20786737">
                    <a:off x="1446767" y="3189811"/>
                    <a:ext cx="3396024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8000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アンニャントロマン" panose="02000600000000000000" pitchFamily="2" charset="-128"/>
                        <a:ea typeface="アンニャントロマン" panose="02000600000000000000" pitchFamily="2" charset="-128"/>
                      </a:rPr>
                      <a:t>スクール</a:t>
                    </a:r>
                    <a:endParaRPr kumimoji="1" lang="en-US" altLang="ja-JP" sz="8000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accent4"/>
                      </a:solidFill>
                      <a:latin typeface="アンニャントロマン" panose="02000600000000000000" pitchFamily="2" charset="-128"/>
                      <a:ea typeface="アンニャントロマン" panose="02000600000000000000" pitchFamily="2" charset="-128"/>
                    </a:endParaRPr>
                  </a:p>
                </p:txBody>
              </p:sp>
            </p:grpSp>
          </p:grpSp>
        </p:grpSp>
      </p:grpSp>
      <p:sp>
        <p:nvSpPr>
          <p:cNvPr id="15" name="楕円 14">
            <a:extLst>
              <a:ext uri="{FF2B5EF4-FFF2-40B4-BE49-F238E27FC236}">
                <a16:creationId xmlns:a16="http://schemas.microsoft.com/office/drawing/2014/main" id="{556AC635-F025-96CF-DFE7-279BDB4F6A8C}"/>
              </a:ext>
            </a:extLst>
          </p:cNvPr>
          <p:cNvSpPr/>
          <p:nvPr/>
        </p:nvSpPr>
        <p:spPr>
          <a:xfrm>
            <a:off x="1869244" y="10586257"/>
            <a:ext cx="684316" cy="731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2358D117-EBF5-691A-AB7F-205E6AEF23FA}"/>
              </a:ext>
            </a:extLst>
          </p:cNvPr>
          <p:cNvSpPr/>
          <p:nvPr/>
        </p:nvSpPr>
        <p:spPr>
          <a:xfrm>
            <a:off x="211710" y="12054974"/>
            <a:ext cx="3821159" cy="526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F22A78-AC98-6874-6E7A-9A59BA27273E}"/>
              </a:ext>
            </a:extLst>
          </p:cNvPr>
          <p:cNvSpPr txBox="1"/>
          <p:nvPr/>
        </p:nvSpPr>
        <p:spPr>
          <a:xfrm>
            <a:off x="164652" y="1201996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主催：弘前市民文化交流館　指定管理者</a:t>
            </a:r>
            <a:endParaRPr kumimoji="1" lang="en-US" altLang="ja-JP" sz="16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協力：体操教室　アスリートクラブ</a:t>
            </a:r>
            <a:endParaRPr kumimoji="1" lang="en-US" altLang="ja-JP" sz="16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8851595B-2F62-2C48-0E98-365728A05983}"/>
              </a:ext>
            </a:extLst>
          </p:cNvPr>
          <p:cNvGrpSpPr/>
          <p:nvPr/>
        </p:nvGrpSpPr>
        <p:grpSpPr>
          <a:xfrm>
            <a:off x="4982350" y="8324222"/>
            <a:ext cx="4461774" cy="4417647"/>
            <a:chOff x="5037950" y="8029485"/>
            <a:chExt cx="4340059" cy="4224510"/>
          </a:xfrm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3024F76E-BED1-3BCC-BCAF-76A90D1AB7CE}"/>
                </a:ext>
              </a:extLst>
            </p:cNvPr>
            <p:cNvSpPr/>
            <p:nvPr/>
          </p:nvSpPr>
          <p:spPr>
            <a:xfrm>
              <a:off x="5238427" y="8335456"/>
              <a:ext cx="4070446" cy="3840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B1917996-7C6D-BEED-A896-A3F21D00AE65}"/>
                </a:ext>
              </a:extLst>
            </p:cNvPr>
            <p:cNvGrpSpPr/>
            <p:nvPr/>
          </p:nvGrpSpPr>
          <p:grpSpPr>
            <a:xfrm rot="314205">
              <a:off x="5037950" y="8029485"/>
              <a:ext cx="4340059" cy="4224510"/>
              <a:chOff x="4796854" y="7764402"/>
              <a:chExt cx="4340059" cy="4224510"/>
            </a:xfrm>
          </p:grpSpPr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532A675C-F078-7A4B-9999-4FCE6BC4F1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" t="51345" r="66098" b="5012"/>
              <a:stretch/>
            </p:blipFill>
            <p:spPr>
              <a:xfrm>
                <a:off x="4796854" y="7764402"/>
                <a:ext cx="4340059" cy="4224510"/>
              </a:xfrm>
              <a:prstGeom prst="rect">
                <a:avLst/>
              </a:prstGeom>
            </p:spPr>
          </p:pic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748F7CF8-C1E5-DAEE-A1DA-EEC008429CEA}"/>
                  </a:ext>
                </a:extLst>
              </p:cNvPr>
              <p:cNvCxnSpPr>
                <a:cxnSpLocks/>
              </p:cNvCxnSpPr>
              <p:nvPr/>
            </p:nvCxnSpPr>
            <p:spPr>
              <a:xfrm rot="21285795">
                <a:off x="5605037" y="9242987"/>
                <a:ext cx="184069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1441482-578E-3927-89F8-FE24F7FBFEB9}"/>
                  </a:ext>
                </a:extLst>
              </p:cNvPr>
              <p:cNvSpPr txBox="1"/>
              <p:nvPr/>
            </p:nvSpPr>
            <p:spPr>
              <a:xfrm rot="21285795">
                <a:off x="5625108" y="8636598"/>
                <a:ext cx="2245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アスリートクラブ</a:t>
                </a:r>
                <a:endParaRPr kumimoji="1" lang="en-US" altLang="ja-JP" sz="1400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endParaRPr>
              </a:p>
              <a:p>
                <a:r>
                  <a:rPr kumimoji="1" lang="ja-JP" altLang="en-US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相馬　広夢</a:t>
                </a:r>
                <a:r>
                  <a:rPr kumimoji="1" lang="ja-JP" altLang="en-US" sz="1400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コーチ</a:t>
                </a:r>
                <a:endParaRPr kumimoji="1" lang="ja-JP" altLang="en-US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endParaRPr>
              </a:p>
            </p:txBody>
          </p:sp>
        </p:grp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E3CDE6B5-6E37-62E5-E242-E810F07973D3}"/>
                </a:ext>
              </a:extLst>
            </p:cNvPr>
            <p:cNvSpPr txBox="1"/>
            <p:nvPr/>
          </p:nvSpPr>
          <p:spPr>
            <a:xfrm>
              <a:off x="6595495" y="8490776"/>
              <a:ext cx="1356309" cy="35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講師の紹介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3C0EC74E-016A-83DA-FFF4-39CA2AA67EA5}"/>
              </a:ext>
            </a:extLst>
          </p:cNvPr>
          <p:cNvGrpSpPr/>
          <p:nvPr/>
        </p:nvGrpSpPr>
        <p:grpSpPr>
          <a:xfrm rot="20391661">
            <a:off x="131721" y="261623"/>
            <a:ext cx="5636548" cy="5668028"/>
            <a:chOff x="-7312624" y="788472"/>
            <a:chExt cx="5636548" cy="5668028"/>
          </a:xfrm>
        </p:grpSpPr>
        <p:sp>
          <p:nvSpPr>
            <p:cNvPr id="95" name="アーチ 94">
              <a:extLst>
                <a:ext uri="{FF2B5EF4-FFF2-40B4-BE49-F238E27FC236}">
                  <a16:creationId xmlns:a16="http://schemas.microsoft.com/office/drawing/2014/main" id="{F0ABE0EC-36BC-F855-2644-593AEB8B3032}"/>
                </a:ext>
              </a:extLst>
            </p:cNvPr>
            <p:cNvSpPr/>
            <p:nvPr/>
          </p:nvSpPr>
          <p:spPr>
            <a:xfrm rot="20688156">
              <a:off x="-7312624" y="788472"/>
              <a:ext cx="5636548" cy="5337253"/>
            </a:xfrm>
            <a:prstGeom prst="blockArc">
              <a:avLst>
                <a:gd name="adj1" fmla="val 11391798"/>
                <a:gd name="adj2" fmla="val 442019"/>
                <a:gd name="adj3" fmla="val 8327"/>
              </a:avLst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FFD7BC05-2DF7-92F4-E074-BBC5EB818FED}"/>
                </a:ext>
              </a:extLst>
            </p:cNvPr>
            <p:cNvSpPr txBox="1"/>
            <p:nvPr/>
          </p:nvSpPr>
          <p:spPr>
            <a:xfrm rot="6990909">
              <a:off x="-7187536" y="1093175"/>
              <a:ext cx="5459627" cy="5267024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4010520"/>
                </a:avLst>
              </a:prstTxWarp>
              <a:spAutoFit/>
            </a:bodyPr>
            <a:lstStyle/>
            <a:p>
              <a:r>
                <a:rPr kumimoji="1" lang="ja-JP" altLang="en-US" sz="2400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いろいろな運動を通して正しい体の動かし方を学ぼう！</a:t>
              </a: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19078A43-89B2-92D6-0CC5-DC4970CA712D}"/>
              </a:ext>
            </a:extLst>
          </p:cNvPr>
          <p:cNvSpPr txBox="1"/>
          <p:nvPr/>
        </p:nvSpPr>
        <p:spPr>
          <a:xfrm>
            <a:off x="1306043" y="9175934"/>
            <a:ext cx="4065896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【</a:t>
            </a:r>
            <a:r>
              <a:rPr kumimoji="1" lang="ja-JP" altLang="en-US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お問合せ・お申込み</a:t>
            </a:r>
            <a:r>
              <a:rPr kumimoji="1" lang="en-US" altLang="ja-JP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】</a:t>
            </a:r>
          </a:p>
          <a:p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　ヒロロ</a:t>
            </a:r>
            <a:r>
              <a:rPr kumimoji="1" lang="en-US" altLang="ja-JP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3</a:t>
            </a:r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階 市民文化交流館窓口</a:t>
            </a:r>
            <a:endParaRPr kumimoji="1" lang="en-US" altLang="ja-JP" sz="16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　またはお電話にて！</a:t>
            </a:r>
            <a:endParaRPr kumimoji="1" lang="en-US" altLang="ja-JP" sz="16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endParaRPr kumimoji="1" lang="en-US" altLang="ja-JP" sz="7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　</a:t>
            </a:r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☎</a:t>
            </a:r>
            <a:r>
              <a:rPr kumimoji="1" lang="en-US" altLang="ja-JP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0172</a:t>
            </a:r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－３５－０１５４</a:t>
            </a:r>
            <a:endParaRPr kumimoji="1" lang="en-US" altLang="ja-JP" sz="16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　（８：３０～２１：００）</a:t>
            </a:r>
            <a:endParaRPr kumimoji="1" lang="en-US" altLang="ja-JP" sz="16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endParaRPr kumimoji="1" lang="en-US" altLang="ja-JP" sz="7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　詳しくはヒロロスクエアＨＰ</a:t>
            </a:r>
            <a:endParaRPr kumimoji="1" lang="en-US" altLang="ja-JP" sz="16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6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　イベントカレンダーよりご確認ください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A41BCFB-6B9A-779D-F856-9145D73B9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9" y="11839089"/>
            <a:ext cx="1287536" cy="88665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82CA91C-2C7A-A98F-9B30-62B22C57E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101">
            <a:off x="8033102" y="8351965"/>
            <a:ext cx="1328106" cy="1659842"/>
          </a:xfrm>
          <a:prstGeom prst="rect">
            <a:avLst/>
          </a:prstGeom>
          <a:ln w="57150">
            <a:solidFill>
              <a:srgbClr val="ED7D3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B99FA37-5405-72BC-FDF8-BD58A63F3C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9" r="6660"/>
          <a:stretch/>
        </p:blipFill>
        <p:spPr>
          <a:xfrm>
            <a:off x="5817742" y="3014194"/>
            <a:ext cx="2629344" cy="166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9E63301-4463-D126-5033-C0A51910CF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-1227"/>
          <a:stretch/>
        </p:blipFill>
        <p:spPr>
          <a:xfrm rot="20937762">
            <a:off x="5631321" y="321717"/>
            <a:ext cx="2535422" cy="1891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C93CCE1D-A1F8-4D07-64F8-BF686C493F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107">
            <a:off x="7450010" y="1455474"/>
            <a:ext cx="1762169" cy="211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6FAB821-05EC-A882-7B55-FA42129E453D}"/>
              </a:ext>
            </a:extLst>
          </p:cNvPr>
          <p:cNvSpPr txBox="1"/>
          <p:nvPr/>
        </p:nvSpPr>
        <p:spPr>
          <a:xfrm>
            <a:off x="5988547" y="10227106"/>
            <a:ext cx="385891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アスリートクラブ所属</a:t>
            </a:r>
          </a:p>
          <a:p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コーチ兼体操選手</a:t>
            </a:r>
            <a:r>
              <a:rPr kumimoji="1" lang="en-US" altLang="ja-JP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(</a:t>
            </a:r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体操歴１５年目</a:t>
            </a:r>
            <a:r>
              <a:rPr kumimoji="1" lang="en-US" altLang="ja-JP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)</a:t>
            </a:r>
          </a:p>
          <a:p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秋田県能代高校体操部出身</a:t>
            </a:r>
          </a:p>
          <a:p>
            <a:endParaRPr kumimoji="1" lang="ja-JP" altLang="en-US" sz="9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日本体操協会公認審判員</a:t>
            </a:r>
          </a:p>
          <a:p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全日本体操個人総合選手権出場</a:t>
            </a:r>
          </a:p>
          <a:p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全日本シニア・マスターズ</a:t>
            </a:r>
            <a:endParaRPr kumimoji="1" lang="en-US" altLang="ja-JP" sz="1400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r>
              <a:rPr kumimoji="1" lang="ja-JP" altLang="en-US" sz="14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体操競技選手権出場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09DC88D-BF2C-6DDF-4D0F-0CF1438DC112}"/>
              </a:ext>
            </a:extLst>
          </p:cNvPr>
          <p:cNvSpPr txBox="1"/>
          <p:nvPr/>
        </p:nvSpPr>
        <p:spPr>
          <a:xfrm>
            <a:off x="6228432" y="9817828"/>
            <a:ext cx="2245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愛称：ひろむコーチ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21D0EA8-59A7-0967-BE6F-B70E3E5754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2" y="10944736"/>
            <a:ext cx="1001759" cy="1001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01E169A-9570-BAE0-154E-AE22B074144B}"/>
              </a:ext>
            </a:extLst>
          </p:cNvPr>
          <p:cNvSpPr txBox="1"/>
          <p:nvPr/>
        </p:nvSpPr>
        <p:spPr>
          <a:xfrm>
            <a:off x="6118422" y="6068939"/>
            <a:ext cx="27130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初回参加の場合</a:t>
            </a:r>
            <a:endParaRPr kumimoji="1" lang="en-US" altLang="ja-JP" sz="16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１教室　５００円で</a:t>
            </a:r>
            <a:endParaRPr kumimoji="1" lang="en-US" altLang="ja-JP" sz="16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体験可能です！</a:t>
            </a:r>
            <a:endParaRPr kumimoji="1" lang="en-US" altLang="ja-JP" sz="16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pPr algn="ctr"/>
            <a:endParaRPr kumimoji="1" lang="en-US" altLang="ja-JP" sz="105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お気軽に</a:t>
            </a:r>
            <a:endParaRPr kumimoji="1" lang="en-US" altLang="ja-JP" sz="16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お問合せください♪</a:t>
            </a:r>
            <a:endParaRPr kumimoji="1" lang="en-US" altLang="ja-JP" sz="16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A69D12B-9FBC-122B-9931-F6BB2CD6E21E}"/>
              </a:ext>
            </a:extLst>
          </p:cNvPr>
          <p:cNvGrpSpPr/>
          <p:nvPr/>
        </p:nvGrpSpPr>
        <p:grpSpPr>
          <a:xfrm rot="20760996">
            <a:off x="5451655" y="5358359"/>
            <a:ext cx="3060147" cy="994305"/>
            <a:chOff x="5835743" y="4798998"/>
            <a:chExt cx="3060147" cy="994305"/>
          </a:xfrm>
        </p:grpSpPr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E180E37D-686A-762B-A336-E22A351D0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6" t="20305" r="34126" b="65052"/>
            <a:stretch/>
          </p:blipFill>
          <p:spPr>
            <a:xfrm>
              <a:off x="5858221" y="4798998"/>
              <a:ext cx="3037669" cy="994305"/>
            </a:xfrm>
            <a:prstGeom prst="rect">
              <a:avLst/>
            </a:prstGeom>
          </p:spPr>
        </p:pic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E7BAEE02-39D0-08D9-10F0-D975D722DE4B}"/>
                </a:ext>
              </a:extLst>
            </p:cNvPr>
            <p:cNvGrpSpPr/>
            <p:nvPr/>
          </p:nvGrpSpPr>
          <p:grpSpPr>
            <a:xfrm>
              <a:off x="5835743" y="4914058"/>
              <a:ext cx="2145096" cy="823947"/>
              <a:chOff x="1251550" y="8699349"/>
              <a:chExt cx="2145096" cy="823947"/>
            </a:xfrm>
          </p:grpSpPr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CDE83130-6672-B843-4842-506D42E7EE76}"/>
                  </a:ext>
                </a:extLst>
              </p:cNvPr>
              <p:cNvSpPr txBox="1"/>
              <p:nvPr/>
            </p:nvSpPr>
            <p:spPr>
              <a:xfrm rot="20286250">
                <a:off x="1251550" y="9139289"/>
                <a:ext cx="370844" cy="38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endParaRP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5FD71611-E853-6A1E-A696-EC44F10B7DA0}"/>
                  </a:ext>
                </a:extLst>
              </p:cNvPr>
              <p:cNvSpPr txBox="1"/>
              <p:nvPr/>
            </p:nvSpPr>
            <p:spPr>
              <a:xfrm rot="20630689">
                <a:off x="1701238" y="8825185"/>
                <a:ext cx="526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体</a:t>
                </a: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0E3608B-813D-0A70-5F30-9A72CB9E872F}"/>
                  </a:ext>
                </a:extLst>
              </p:cNvPr>
              <p:cNvSpPr txBox="1"/>
              <p:nvPr/>
            </p:nvSpPr>
            <p:spPr>
              <a:xfrm rot="21017081">
                <a:off x="1991889" y="8755646"/>
                <a:ext cx="526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験</a:t>
                </a: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A55146F-FF87-603F-E4A5-B56942E1C303}"/>
                  </a:ext>
                </a:extLst>
              </p:cNvPr>
              <p:cNvSpPr txBox="1"/>
              <p:nvPr/>
            </p:nvSpPr>
            <p:spPr>
              <a:xfrm>
                <a:off x="2289570" y="8722327"/>
                <a:ext cx="526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参</a:t>
                </a:r>
                <a:endParaRPr kumimoji="1" lang="en-US" altLang="ja-JP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endParaRPr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8D1142DD-D4CB-AAF1-4350-F5FF4298684B}"/>
                  </a:ext>
                </a:extLst>
              </p:cNvPr>
              <p:cNvSpPr txBox="1"/>
              <p:nvPr/>
            </p:nvSpPr>
            <p:spPr>
              <a:xfrm>
                <a:off x="2586845" y="8699349"/>
                <a:ext cx="526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加</a:t>
                </a:r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FB5C7DAD-69D9-6345-8C46-7AA4EFC4A6B5}"/>
                  </a:ext>
                </a:extLst>
              </p:cNvPr>
              <p:cNvSpPr txBox="1"/>
              <p:nvPr/>
            </p:nvSpPr>
            <p:spPr>
              <a:xfrm rot="359162">
                <a:off x="2869704" y="8706828"/>
                <a:ext cx="526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ぎゃーてーるみねっせんす" panose="02000600000000000000" pitchFamily="50" charset="-128"/>
                    <a:ea typeface="ぎゃーてーるみねっせんす" panose="02000600000000000000" pitchFamily="50" charset="-128"/>
                  </a:rPr>
                  <a:t>受</a:t>
                </a: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9D1CC07-953D-C969-058F-4BC7BC7AC078}"/>
                </a:ext>
              </a:extLst>
            </p:cNvPr>
            <p:cNvSpPr txBox="1"/>
            <p:nvPr/>
          </p:nvSpPr>
          <p:spPr>
            <a:xfrm rot="595482">
              <a:off x="7727214" y="4959571"/>
              <a:ext cx="526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付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F863338-1EBF-4261-5A8C-1E9084F31E51}"/>
                </a:ext>
              </a:extLst>
            </p:cNvPr>
            <p:cNvSpPr txBox="1"/>
            <p:nvPr/>
          </p:nvSpPr>
          <p:spPr>
            <a:xfrm rot="968930">
              <a:off x="8031063" y="5035036"/>
              <a:ext cx="526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中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15F5552-91C1-B0F5-0054-3F92159AE51A}"/>
              </a:ext>
            </a:extLst>
          </p:cNvPr>
          <p:cNvGrpSpPr/>
          <p:nvPr/>
        </p:nvGrpSpPr>
        <p:grpSpPr>
          <a:xfrm>
            <a:off x="798761" y="6186252"/>
            <a:ext cx="5036735" cy="2912782"/>
            <a:chOff x="781007" y="6014848"/>
            <a:chExt cx="5036735" cy="2912782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9433E47-0332-0AC2-E300-663BCC1C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27" r="38446" b="55458"/>
            <a:stretch/>
          </p:blipFill>
          <p:spPr>
            <a:xfrm>
              <a:off x="842993" y="7249629"/>
              <a:ext cx="4198472" cy="21823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A2D90833-4414-57C4-BB79-90AF41C49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67" r="38857" b="55100"/>
            <a:stretch/>
          </p:blipFill>
          <p:spPr>
            <a:xfrm>
              <a:off x="828836" y="6678431"/>
              <a:ext cx="4212628" cy="211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0D15FF1-29E7-57F6-8D73-8E4993232819}"/>
                </a:ext>
              </a:extLst>
            </p:cNvPr>
            <p:cNvSpPr txBox="1"/>
            <p:nvPr/>
          </p:nvSpPr>
          <p:spPr>
            <a:xfrm>
              <a:off x="796732" y="6014848"/>
              <a:ext cx="4875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【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日時</a:t>
              </a:r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】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土曜日 </a:t>
              </a:r>
              <a:r>
                <a:rPr kumimoji="1" lang="ja-JP" altLang="en-US" sz="1600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１５：００～１６；００</a:t>
              </a:r>
              <a:endParaRPr kumimoji="1" lang="en-US" altLang="ja-JP" sz="16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endParaRPr>
            </a:p>
            <a:p>
              <a:r>
                <a:rPr kumimoji="1" lang="ja-JP" altLang="en-US" sz="1600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　　　　 </a:t>
              </a:r>
              <a:r>
                <a:rPr kumimoji="1" lang="en-US" altLang="ja-JP" sz="1600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※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毎月２回開催です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8CCD0C2-CA8C-233E-BF14-0978FEC6B82A}"/>
                </a:ext>
              </a:extLst>
            </p:cNvPr>
            <p:cNvSpPr txBox="1"/>
            <p:nvPr/>
          </p:nvSpPr>
          <p:spPr>
            <a:xfrm>
              <a:off x="781007" y="6865944"/>
              <a:ext cx="50367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【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会場</a:t>
              </a:r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】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ヒロロ３階 イベントスペース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7545192-1E90-BF90-DBB6-A71F7F612BBD}"/>
                </a:ext>
              </a:extLst>
            </p:cNvPr>
            <p:cNvSpPr txBox="1"/>
            <p:nvPr/>
          </p:nvSpPr>
          <p:spPr>
            <a:xfrm>
              <a:off x="784348" y="7437365"/>
              <a:ext cx="3581602" cy="3728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【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対象</a:t>
              </a:r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】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年長～小学校３年生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BE9B3C73-B8EB-0067-7771-3193366840F7}"/>
                </a:ext>
              </a:extLst>
            </p:cNvPr>
            <p:cNvSpPr txBox="1"/>
            <p:nvPr/>
          </p:nvSpPr>
          <p:spPr>
            <a:xfrm>
              <a:off x="782454" y="7957420"/>
              <a:ext cx="25507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【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定員</a:t>
              </a:r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】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１７名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9B07204E-D842-19BD-1F54-84E5A232EB67}"/>
                </a:ext>
              </a:extLst>
            </p:cNvPr>
            <p:cNvSpPr txBox="1"/>
            <p:nvPr/>
          </p:nvSpPr>
          <p:spPr>
            <a:xfrm>
              <a:off x="797556" y="8401961"/>
              <a:ext cx="31546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【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月謝</a:t>
              </a:r>
              <a:r>
                <a:rPr kumimoji="1" lang="en-US" altLang="ja-JP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】</a:t>
              </a:r>
              <a:r>
                <a:rPr kumimoji="1" lang="ja-JP" altLang="en-US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３，０００円</a:t>
              </a:r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948248EC-F19C-23F5-1C9E-82BAB7E25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27" r="66014" b="56019"/>
            <a:stretch/>
          </p:blipFill>
          <p:spPr>
            <a:xfrm>
              <a:off x="848201" y="8322417"/>
              <a:ext cx="2263188" cy="13944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ACB38CA-D8A6-96EF-F4E6-626E544C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40539" r="48481" b="56595"/>
            <a:stretch/>
          </p:blipFill>
          <p:spPr>
            <a:xfrm>
              <a:off x="863594" y="7822810"/>
              <a:ext cx="3242246" cy="11270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D6721F1-779D-D2B1-3B7C-823307BBD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27" r="66014" b="56019"/>
            <a:stretch/>
          </p:blipFill>
          <p:spPr>
            <a:xfrm>
              <a:off x="851500" y="8771293"/>
              <a:ext cx="2543432" cy="15633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5024B8-4A77-BBC9-D7E5-3D5C98FECEFE}"/>
              </a:ext>
            </a:extLst>
          </p:cNvPr>
          <p:cNvSpPr txBox="1"/>
          <p:nvPr/>
        </p:nvSpPr>
        <p:spPr>
          <a:xfrm>
            <a:off x="956293" y="5337928"/>
            <a:ext cx="406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マット・跳び箱・鉄棒・平均台を</a:t>
            </a:r>
            <a:endParaRPr kumimoji="1" lang="en-US" altLang="ja-JP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  <a:p>
            <a:pPr algn="ctr"/>
            <a:r>
              <a:rPr kumimoji="1" lang="ja-JP" altLang="en-US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中心としたレッスンです。</a:t>
            </a:r>
            <a:endParaRPr kumimoji="1" lang="en-US" altLang="ja-JP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ABC2CC1-29E9-0AA2-A5E5-ECD7ACE19974}"/>
              </a:ext>
            </a:extLst>
          </p:cNvPr>
          <p:cNvSpPr txBox="1"/>
          <p:nvPr/>
        </p:nvSpPr>
        <p:spPr>
          <a:xfrm>
            <a:off x="659403" y="5425924"/>
            <a:ext cx="51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～</a:t>
            </a:r>
            <a:endParaRPr kumimoji="1" lang="en-US" altLang="ja-JP" sz="28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AE742BD-AE2B-DE84-FA4A-8989F8A7D6A3}"/>
              </a:ext>
            </a:extLst>
          </p:cNvPr>
          <p:cNvSpPr txBox="1"/>
          <p:nvPr/>
        </p:nvSpPr>
        <p:spPr>
          <a:xfrm>
            <a:off x="4809251" y="5407002"/>
            <a:ext cx="51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ぎゃーてーるみねっせんす" panose="02000600000000000000" pitchFamily="50" charset="-128"/>
                <a:ea typeface="ぎゃーてーるみねっせんす" panose="02000600000000000000" pitchFamily="50" charset="-128"/>
              </a:rPr>
              <a:t>～</a:t>
            </a:r>
            <a:endParaRPr kumimoji="1" lang="en-US" altLang="ja-JP" sz="2800" b="1" dirty="0">
              <a:latin typeface="ぎゃーてーるみねっせんす" panose="02000600000000000000" pitchFamily="50" charset="-128"/>
              <a:ea typeface="ぎゃーてーるみねっせんす" panose="0200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02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5720FE22-CB8F-B879-A3F9-5BCCD3B9D518}"/>
              </a:ext>
            </a:extLst>
          </p:cNvPr>
          <p:cNvGrpSpPr/>
          <p:nvPr/>
        </p:nvGrpSpPr>
        <p:grpSpPr>
          <a:xfrm>
            <a:off x="637122" y="735969"/>
            <a:ext cx="4707601" cy="4839252"/>
            <a:chOff x="-6632367" y="3978975"/>
            <a:chExt cx="4707601" cy="4839252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F22F0418-72C3-59D0-73AF-75AD148B8320}"/>
                </a:ext>
              </a:extLst>
            </p:cNvPr>
            <p:cNvSpPr/>
            <p:nvPr/>
          </p:nvSpPr>
          <p:spPr>
            <a:xfrm>
              <a:off x="-6533024" y="3978975"/>
              <a:ext cx="4417096" cy="42608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C6A83F3-3353-BB03-EBDD-589D76D20E62}"/>
                </a:ext>
              </a:extLst>
            </p:cNvPr>
            <p:cNvGrpSpPr/>
            <p:nvPr/>
          </p:nvGrpSpPr>
          <p:grpSpPr>
            <a:xfrm>
              <a:off x="-6632367" y="3983373"/>
              <a:ext cx="4707601" cy="4834854"/>
              <a:chOff x="1187374" y="1321111"/>
              <a:chExt cx="4707601" cy="4834854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CD786400-5B23-458D-13E7-C0BF3838C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84" t="4741" r="33365" b="50000"/>
              <a:stretch/>
            </p:blipFill>
            <p:spPr>
              <a:xfrm rot="21287800">
                <a:off x="1187374" y="1321111"/>
                <a:ext cx="4707601" cy="4834854"/>
              </a:xfrm>
              <a:prstGeom prst="rect">
                <a:avLst/>
              </a:prstGeom>
            </p:spPr>
          </p:pic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441442E7-D079-1DD8-960A-DF712ED58064}"/>
                  </a:ext>
                </a:extLst>
              </p:cNvPr>
              <p:cNvGrpSpPr/>
              <p:nvPr/>
            </p:nvGrpSpPr>
            <p:grpSpPr>
              <a:xfrm>
                <a:off x="1765253" y="1968527"/>
                <a:ext cx="3588457" cy="2946196"/>
                <a:chOff x="1058847" y="1553030"/>
                <a:chExt cx="3588457" cy="2946196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B7D0EA22-5C3F-02F0-0926-F6C99C8BB95B}"/>
                    </a:ext>
                  </a:extLst>
                </p:cNvPr>
                <p:cNvSpPr txBox="1"/>
                <p:nvPr/>
              </p:nvSpPr>
              <p:spPr>
                <a:xfrm rot="20940922">
                  <a:off x="1058847" y="1553030"/>
                  <a:ext cx="339602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4800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accent4"/>
                      </a:solidFill>
                      <a:latin typeface="アンニャントロマン" panose="02000600000000000000" pitchFamily="2" charset="-128"/>
                      <a:ea typeface="アンニャントロマン" panose="02000600000000000000" pitchFamily="2" charset="-128"/>
                    </a:rPr>
                    <a:t>ヒロロキッズ！</a:t>
                  </a:r>
                  <a:endParaRPr kumimoji="1" lang="en-US" altLang="ja-JP" sz="4800" dirty="0">
                    <a:ln w="28575">
                      <a:solidFill>
                        <a:schemeClr val="tx1"/>
                      </a:solidFill>
                    </a:ln>
                    <a:solidFill>
                      <a:schemeClr val="accent4"/>
                    </a:solidFill>
                    <a:latin typeface="アンニャントロマン" panose="02000600000000000000" pitchFamily="2" charset="-128"/>
                    <a:ea typeface="アンニャントロマン" panose="02000600000000000000" pitchFamily="2" charset="-128"/>
                  </a:endParaRPr>
                </a:p>
              </p:txBody>
            </p:sp>
            <p:grpSp>
              <p:nvGrpSpPr>
                <p:cNvPr id="4" name="グループ化 3">
                  <a:extLst>
                    <a:ext uri="{FF2B5EF4-FFF2-40B4-BE49-F238E27FC236}">
                      <a16:creationId xmlns:a16="http://schemas.microsoft.com/office/drawing/2014/main" id="{4030A979-39AC-4FC3-1393-95D7E5549A83}"/>
                    </a:ext>
                  </a:extLst>
                </p:cNvPr>
                <p:cNvGrpSpPr/>
                <p:nvPr/>
              </p:nvGrpSpPr>
              <p:grpSpPr>
                <a:xfrm>
                  <a:off x="1074766" y="2269075"/>
                  <a:ext cx="3572538" cy="2230151"/>
                  <a:chOff x="1270253" y="2283099"/>
                  <a:chExt cx="3572538" cy="2230151"/>
                </a:xfrm>
              </p:grpSpPr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128EE755-9CCA-B79F-0BFF-79EA56CF0D7B}"/>
                      </a:ext>
                    </a:extLst>
                  </p:cNvPr>
                  <p:cNvSpPr txBox="1"/>
                  <p:nvPr/>
                </p:nvSpPr>
                <p:spPr>
                  <a:xfrm rot="20747522">
                    <a:off x="1270253" y="2283099"/>
                    <a:ext cx="3396024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80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851レトロゴ" panose="02000609000000000000" pitchFamily="1" charset="-128"/>
                        <a:ea typeface="851レトロゴ" panose="02000609000000000000" pitchFamily="1" charset="-128"/>
                      </a:rPr>
                      <a:t>体育</a:t>
                    </a:r>
                    <a:endParaRPr kumimoji="1" lang="en-US" altLang="ja-JP" sz="8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accent4"/>
                      </a:solidFill>
                      <a:latin typeface="851レトロゴ" panose="02000609000000000000" pitchFamily="1" charset="-128"/>
                      <a:ea typeface="851レトロゴ" panose="02000609000000000000" pitchFamily="1" charset="-128"/>
                    </a:endParaRPr>
                  </a:p>
                </p:txBody>
              </p:sp>
              <p:sp>
                <p:nvSpPr>
                  <p:cNvPr id="2" name="テキスト ボックス 1">
                    <a:extLst>
                      <a:ext uri="{FF2B5EF4-FFF2-40B4-BE49-F238E27FC236}">
                        <a16:creationId xmlns:a16="http://schemas.microsoft.com/office/drawing/2014/main" id="{61122C2A-BE6F-9A4C-AC80-ABE4DD8A17CD}"/>
                      </a:ext>
                    </a:extLst>
                  </p:cNvPr>
                  <p:cNvSpPr txBox="1"/>
                  <p:nvPr/>
                </p:nvSpPr>
                <p:spPr>
                  <a:xfrm rot="20786737">
                    <a:off x="1446767" y="3189811"/>
                    <a:ext cx="3396024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8000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accent4"/>
                        </a:solidFill>
                        <a:latin typeface="アンニャントロマン" panose="02000600000000000000" pitchFamily="2" charset="-128"/>
                        <a:ea typeface="アンニャントロマン" panose="02000600000000000000" pitchFamily="2" charset="-128"/>
                      </a:rPr>
                      <a:t>スクール</a:t>
                    </a:r>
                    <a:endParaRPr kumimoji="1" lang="en-US" altLang="ja-JP" sz="8000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accent4"/>
                      </a:solidFill>
                      <a:latin typeface="アンニャントロマン" panose="02000600000000000000" pitchFamily="2" charset="-128"/>
                      <a:ea typeface="アンニャントロマン" panose="02000600000000000000" pitchFamily="2" charset="-128"/>
                    </a:endParaRPr>
                  </a:p>
                </p:txBody>
              </p:sp>
            </p:grpSp>
          </p:grpSp>
        </p:grp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3C0EC74E-016A-83DA-FFF4-39CA2AA67EA5}"/>
              </a:ext>
            </a:extLst>
          </p:cNvPr>
          <p:cNvGrpSpPr/>
          <p:nvPr/>
        </p:nvGrpSpPr>
        <p:grpSpPr>
          <a:xfrm rot="20391661">
            <a:off x="131721" y="261623"/>
            <a:ext cx="5636548" cy="5668028"/>
            <a:chOff x="-7312624" y="788472"/>
            <a:chExt cx="5636548" cy="5668028"/>
          </a:xfrm>
        </p:grpSpPr>
        <p:sp>
          <p:nvSpPr>
            <p:cNvPr id="95" name="アーチ 94">
              <a:extLst>
                <a:ext uri="{FF2B5EF4-FFF2-40B4-BE49-F238E27FC236}">
                  <a16:creationId xmlns:a16="http://schemas.microsoft.com/office/drawing/2014/main" id="{F0ABE0EC-36BC-F855-2644-593AEB8B3032}"/>
                </a:ext>
              </a:extLst>
            </p:cNvPr>
            <p:cNvSpPr/>
            <p:nvPr/>
          </p:nvSpPr>
          <p:spPr>
            <a:xfrm rot="20688156">
              <a:off x="-7312624" y="788472"/>
              <a:ext cx="5636548" cy="5337253"/>
            </a:xfrm>
            <a:prstGeom prst="blockArc">
              <a:avLst>
                <a:gd name="adj1" fmla="val 11391798"/>
                <a:gd name="adj2" fmla="val 442019"/>
                <a:gd name="adj3" fmla="val 8327"/>
              </a:avLst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FFD7BC05-2DF7-92F4-E074-BBC5EB818FED}"/>
                </a:ext>
              </a:extLst>
            </p:cNvPr>
            <p:cNvSpPr txBox="1"/>
            <p:nvPr/>
          </p:nvSpPr>
          <p:spPr>
            <a:xfrm rot="6990909">
              <a:off x="-7187536" y="1093175"/>
              <a:ext cx="5459627" cy="5267024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4010520"/>
                </a:avLst>
              </a:prstTxWarp>
              <a:spAutoFit/>
            </a:bodyPr>
            <a:lstStyle/>
            <a:p>
              <a:r>
                <a:rPr kumimoji="1" lang="ja-JP" altLang="en-US" sz="2400" b="1" dirty="0">
                  <a:latin typeface="ぎゃーてーるみねっせんす" panose="02000600000000000000" pitchFamily="50" charset="-128"/>
                  <a:ea typeface="ぎゃーてーるみねっせんす" panose="02000600000000000000" pitchFamily="50" charset="-128"/>
                </a:rPr>
                <a:t>いろいろな運動を通して正しい体の動かし方を学ぼう！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2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624</TotalTime>
  <Words>205</Words>
  <Application>Microsoft Office PowerPoint</Application>
  <PresentationFormat>A3 297x420 mm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851レトロゴ</vt:lpstr>
      <vt:lpstr>アンニャントロマン</vt:lpstr>
      <vt:lpstr>ぎゃーてーるみねっせんす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弘前市民文化交流館</dc:creator>
  <cp:lastModifiedBy>スポネット 弘前</cp:lastModifiedBy>
  <cp:revision>35</cp:revision>
  <cp:lastPrinted>2024-03-30T02:40:11Z</cp:lastPrinted>
  <dcterms:created xsi:type="dcterms:W3CDTF">2023-04-08T06:49:20Z</dcterms:created>
  <dcterms:modified xsi:type="dcterms:W3CDTF">2025-06-29T02:59:48Z</dcterms:modified>
</cp:coreProperties>
</file>